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14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22" autoAdjust="0"/>
  </p:normalViewPr>
  <p:slideViewPr>
    <p:cSldViewPr>
      <p:cViewPr varScale="1">
        <p:scale>
          <a:sx n="86" d="100"/>
          <a:sy n="86" d="100"/>
        </p:scale>
        <p:origin x="562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presProps.xml" Type="http://schemas.openxmlformats.org/officeDocument/2006/relationships/presProps"/><Relationship Id="rId11" Target="viewProps.xml" Type="http://schemas.openxmlformats.org/officeDocument/2006/relationships/viewProps"/><Relationship Id="rId12" Target="theme/theme1.xml" Type="http://schemas.openxmlformats.org/officeDocument/2006/relationships/theme"/><Relationship Id="rId13" Target="tableStyles.xml" Type="http://schemas.openxmlformats.org/officeDocument/2006/relationships/tableStyles"/><Relationship Id="rId14" Target="slides/slide9.xml" Type="http://schemas.openxmlformats.org/officeDocument/2006/relationships/slide"/><Relationship Id="rId3" Target="slides/slide2.xml" Type="http://schemas.openxmlformats.org/officeDocument/2006/relationships/slide"/><Relationship Id="rId4" Target="slides/slide3.xml" Type="http://schemas.openxmlformats.org/officeDocument/2006/relationships/slide"/><Relationship Id="rId5" Target="slides/slide4.xml" Type="http://schemas.openxmlformats.org/officeDocument/2006/relationships/slide"/><Relationship Id="rId6" Target="slides/slide5.xml" Type="http://schemas.openxmlformats.org/officeDocument/2006/relationships/slide"/><Relationship Id="rId7" Target="slides/slide6.xml" Type="http://schemas.openxmlformats.org/officeDocument/2006/relationships/slide"/><Relationship Id="rId8" Target="slides/slide7.xml" Type="http://schemas.openxmlformats.org/officeDocument/2006/relationships/slide"/><Relationship Id="rId9" Target="slides/slide8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1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22:1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సంగతులు జరిగిన తరువాత దేవుడు అబ్రాహామును పరిశోధించెను. ఎట్లనగా ఆయన అబ్రాహామా, అని పిలువగా అతడు చిత్తము ప్రభువా అనెను.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22:2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అప్పుడాయన నీకు ఒక్కడైయున్న నీ కుమారుని, అనగా నీవు ప్రేమించు ఇస్సాకును తీసికొని మోరీయా దేశమునకు వెళ్లి అక్కడ నేను నీతో చెప్పబోవు పర్వతములలో ఒకదానిమీద దహనబలిగా అతని నర్పించుమని చెప్పెను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22:3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తెల్లవారినప్పుడు అబ్రాహాము లేచి తన గాడిదకు గంతకట్టి తన పనివారిలో ఇద్దరిని తన కుమారుడగు ఇస్సాకును వెంటబెట్టుకొని దహనబలి కొరకు కట్టెలు చీల్చి, లేచి దేవుడు తనతో చెప్పిన చోటికి వెళ్లెను.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22:4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మూడవనాడు అబ్రాహాము కన్నులెత్తి దూరమునుండి ఆ చోటు చూచి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22:5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తన పని వారితో మీరు గాడిదతో ఇక్కడనే ఉండుడి; నేనును ఈ చిన్నవాడును అక్కడికి వెళ్లి (దేవునికి) మ్రొక్కి మరల మీయొద్దకు వచ్చెదమని చెప్పి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22:6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దహనబలికి కట్టెలు తీసికొని తన కుమారుడగు ఇస్సాకుమీద పెట్టి తనచేతితో నిప్పును కత్తిని పట్టుకొనిపోయెను. వారిద్దరు కూడి వెళ్లుచుండగా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22:7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ఇస్సాకు తన తండ్రియైన అబ్రాహాముతో నా తండ్రీ అని పిలిచెను; అందుకతడు ఏమి నా కుమారుడా అనెను. అప్పుడతడు నిప్పును కట్టెలును ఉన్నవిగాని దహనబలికి గొఱ్ఱపిల్ల ఏది అని అడుగగా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22:8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అబ్రాహాము నాకుమారుడా, దేవుడే దహనబలికి గొఱ్ఱపిల్లను చూచుకొనునని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22:9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ఆలాగు వారిద్దరు కూడి వెళ్లి దేవుడు అతనితో చెప్పినచోటికి వచ్చినప్పుడు అబ్రాహాము అక్కడ బలిపీఠమును కట్టి కట్టెలు చక్కగా పేర్చి తన కుమారుడగు ఇస్సాకును బంధించి ఆ పీఠముపైనున్న కట్టెలమీద ఉంచెను.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22:10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అబ్రాహాము తన కుమారుని వధించుటకు తన చెయ్యి చాపి కత్తి పట్టుకొనగా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22:11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యెహోవా దూత పరలోకమునుండి అబ్రాహామా అబ్రాహామా అని అతని పిలిచెను; అందుకతడు చిత్తము ప్రభువా అనెను.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22:12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ఆయన ఆ చిన్నవానిమీద చెయ్యి వేయకుము; అతనినేమియు చేయకుము; నీకు ఒక్కడైయున్న నీ కుమారుని నాకియ్య వెనుతీయలేదు గనుక నీవు దేవునికి భయపడువాడవని యిందువలన నాకు కనబడుచున్నదనెను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22:13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అబ్రాహాము కన్నులెత్తి చూడగా పొదలో కొమ్ములు తగులుకొనియున్న ఒక పొట్టేలు వెనుకతట్టున కనబడెను. అబ్రాహాము వెళ్లి ఆ పొట్టేలును పట్టుకొని తన కుమారునికి మారుగా పెట్టి దహనబలిగా అర్పించెను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22:14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అబ్రాహాము ఆ చోటికి యెహోవా యీరే అను పేరు పెట్టెను. అందుచేత యెహోవా పర్వతము మీద చూచుకొనును అని నేటివరకు చెప్పబడును.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22:15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యెహోవా దూత రెండవమారు పరలోకమునుండి అబ్రాహామును పిలిచి యిట్లనెను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22:16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నీవు నీకు ఒక్కడే అయ్యున్న నీ కుమారుని ఇయ్య వెనుకతీయక యీ కార్యము చేసినందున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22:17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నేను నిన్ను ఆశీర్వదించి ఆకాశ నక్షత్రములవలెను సముద్రతీరమందలి యిసుకవలెను నీ సంతానమును నిశ్చయముగా విస్తరింపచేసెదను; నీ సంతతివారు తమ శత్రువుల గవిని స్వాధీనపరచుకొందురు.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22:18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నీవు నా మాట వినినందున భూలోకములోని జనములన్నియు నీ సంతానమువలన ఆశీర్వదించబడును నాతోడని ప్రమాణము చేసియున్నానని యెహోవా సెలవిచ్చెననెను.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22:19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తరువాత అబ్రాహాము తన పనివారియొద్దకు తిరిగిరాగా వారు లేచి అందరును కలిసి బెయేర్షెబాకు వెళ్లిరి. అబ్రాహాము బెయేర్షెబాలో నివసించెను.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22:20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సంగతులు జరిగిన తరువాత అబ్రాహామునకు తెలుపబడినదేమనగా మిల్కా అను ఆమెయు నీ సహోదరుడగు నాహోరునకు పిల్లలను కనెను.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22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22:21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వారు ఎవరెవరనగా అతని జ్యేష్టకుమారుడైన ఊజు, ఇతని తమ్ముడైన బూజు, అరాము తండ్రియైన కెమూయేలు,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22:22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కెసెదు, హజో, షిల్దాషు, యిద్లాపు, బెతూయేలు. బెతూయేలు రిబ్కాను కనెను.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22:23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యెనిమిదిమందిని మిల్కా అబ్రాహాము సహోదరుడగు నాహోరునకు కనెను.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22:24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రయూమా అను అతని, ఉపపత్నియు తెబహును, గహమును తహషును మయకాను కనెను.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ఆదికాండము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22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436</Words>
  <Application>Microsoft Office PowerPoint</Application>
  <PresentationFormat>Widescreen</PresentationFormat>
  <Paragraphs>33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ఆదికాండము</vt:lpstr>
      <vt:lpstr>అధ్యాయము 22</vt:lpstr>
      <vt:lpstr>అధ్యాయము 22</vt:lpstr>
      <vt:lpstr>అధ్యాయము 22</vt:lpstr>
      <vt:lpstr>అధ్యాయము 22</vt:lpstr>
      <vt:lpstr>అధ్యాయము 22</vt:lpstr>
      <vt:lpstr>అధ్యాయము 22</vt:lpstr>
      <vt:lpstr>అధ్యాయము 22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cp:lastModifiedBy>www.teluguBIBLEstudy.com</cp:lastModifiedBy>
  <dcterms:modified xsi:type="dcterms:W3CDTF">2021-02-09T07:35:17Z</dcterms:modified>
  <cp:revision>2</cp:revision>
  <dc:title>ఆదికాండము</dc:title>
</cp:coreProperties>
</file>